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9641-21B5-4AA0-B6E7-31A8C93D3E8E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9630-90E6-4CFA-803F-3EFA7E86FD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Bertram LET" pitchFamily="2" charset="0"/>
              </a:rPr>
              <a:t>Animations</a:t>
            </a:r>
            <a:endParaRPr lang="en-US" sz="8800" dirty="0">
              <a:latin typeface="Bertram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ertram LET" pitchFamily="2" charset="0"/>
              </a:rPr>
              <a:t>By Daniel Baker</a:t>
            </a:r>
            <a:endParaRPr lang="en-US" dirty="0">
              <a:latin typeface="Bertram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tram LET" pitchFamily="2" charset="0"/>
              </a:rPr>
              <a:t>Name Animation</a:t>
            </a:r>
            <a:endParaRPr lang="en-US" dirty="0">
              <a:latin typeface="Bertram LET" pitchFamily="2" charset="0"/>
            </a:endParaRPr>
          </a:p>
        </p:txBody>
      </p:sp>
      <p:pic>
        <p:nvPicPr>
          <p:cNvPr id="4" name="Content Placeholder 3" descr="Name-animation-DB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tram LET" pitchFamily="2" charset="0"/>
              </a:rPr>
              <a:t>Food Animation</a:t>
            </a:r>
            <a:endParaRPr lang="en-US" dirty="0">
              <a:latin typeface="Bertram LET" pitchFamily="2" charset="0"/>
            </a:endParaRPr>
          </a:p>
        </p:txBody>
      </p:sp>
      <p:pic>
        <p:nvPicPr>
          <p:cNvPr id="4" name="Content Placeholder 3" descr="ICE-CREAM-animation-DB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4187" y="2315369"/>
            <a:ext cx="3095625" cy="3095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Animations</vt:lpstr>
      <vt:lpstr>Name Animation</vt:lpstr>
      <vt:lpstr>Food Animation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Animations</dc:title>
  <dc:creator>user</dc:creator>
  <cp:lastModifiedBy>user</cp:lastModifiedBy>
  <cp:revision>2</cp:revision>
  <dcterms:created xsi:type="dcterms:W3CDTF">2012-05-31T14:13:59Z</dcterms:created>
  <dcterms:modified xsi:type="dcterms:W3CDTF">2012-05-31T14:24:47Z</dcterms:modified>
</cp:coreProperties>
</file>